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4" r:id="rId9"/>
    <p:sldId id="262" r:id="rId10"/>
    <p:sldId id="265" r:id="rId11"/>
    <p:sldId id="263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EED5"/>
    <a:srgbClr val="00CCFF"/>
    <a:srgbClr val="CC3300"/>
    <a:srgbClr val="65894C"/>
    <a:srgbClr val="CCF24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13A968-0AF4-494C-AB3D-21D802F4FB06}" v="47" dt="2019-04-17T17:56:15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D313A968-0AF4-494C-AB3D-21D802F4FB06}"/>
    <pc:docChg chg="undo custSel mod addSld delSld modSld">
      <pc:chgData name="LEOPOLDINA Vitković" userId="de5d8406-09fa-41fa-8d28-8a7ba852ce89" providerId="ADAL" clId="{D313A968-0AF4-494C-AB3D-21D802F4FB06}" dt="2019-04-17T17:56:46.816" v="371" actId="1076"/>
      <pc:docMkLst>
        <pc:docMk/>
      </pc:docMkLst>
      <pc:sldChg chg="addSp modSp mod setBg">
        <pc:chgData name="LEOPOLDINA Vitković" userId="de5d8406-09fa-41fa-8d28-8a7ba852ce89" providerId="ADAL" clId="{D313A968-0AF4-494C-AB3D-21D802F4FB06}" dt="2019-04-12T14:52:53.366" v="168" actId="403"/>
        <pc:sldMkLst>
          <pc:docMk/>
          <pc:sldMk cId="756226656" sldId="257"/>
        </pc:sldMkLst>
        <pc:spChg chg="mod">
          <ac:chgData name="LEOPOLDINA Vitković" userId="de5d8406-09fa-41fa-8d28-8a7ba852ce89" providerId="ADAL" clId="{D313A968-0AF4-494C-AB3D-21D802F4FB06}" dt="2019-04-12T14:52:45.293" v="165" actId="26606"/>
          <ac:spMkLst>
            <pc:docMk/>
            <pc:sldMk cId="756226656" sldId="257"/>
            <ac:spMk id="2" creationId="{17D5E753-25DB-4ED2-8DE6-105956D84904}"/>
          </ac:spMkLst>
        </pc:spChg>
        <pc:spChg chg="mod">
          <ac:chgData name="LEOPOLDINA Vitković" userId="de5d8406-09fa-41fa-8d28-8a7ba852ce89" providerId="ADAL" clId="{D313A968-0AF4-494C-AB3D-21D802F4FB06}" dt="2019-04-12T14:52:53.366" v="168" actId="403"/>
          <ac:spMkLst>
            <pc:docMk/>
            <pc:sldMk cId="756226656" sldId="257"/>
            <ac:spMk id="3" creationId="{2316AFD1-0FD0-49A8-AA4F-7BF7CD131B40}"/>
          </ac:spMkLst>
        </pc:spChg>
        <pc:picChg chg="add mod">
          <ac:chgData name="LEOPOLDINA Vitković" userId="de5d8406-09fa-41fa-8d28-8a7ba852ce89" providerId="ADAL" clId="{D313A968-0AF4-494C-AB3D-21D802F4FB06}" dt="2019-04-12T14:52:45.293" v="165" actId="26606"/>
          <ac:picMkLst>
            <pc:docMk/>
            <pc:sldMk cId="756226656" sldId="257"/>
            <ac:picMk id="5" creationId="{43F9D698-7106-4A98-8B36-865E4B9B0564}"/>
          </ac:picMkLst>
        </pc:picChg>
      </pc:sldChg>
      <pc:sldChg chg="addSp delSp modSp mod setBg">
        <pc:chgData name="LEOPOLDINA Vitković" userId="de5d8406-09fa-41fa-8d28-8a7ba852ce89" providerId="ADAL" clId="{D313A968-0AF4-494C-AB3D-21D802F4FB06}" dt="2019-04-17T17:55:33.739" v="351" actId="27636"/>
        <pc:sldMkLst>
          <pc:docMk/>
          <pc:sldMk cId="1115151571" sldId="258"/>
        </pc:sldMkLst>
        <pc:spChg chg="mod">
          <ac:chgData name="LEOPOLDINA Vitković" userId="de5d8406-09fa-41fa-8d28-8a7ba852ce89" providerId="ADAL" clId="{D313A968-0AF4-494C-AB3D-21D802F4FB06}" dt="2019-04-12T14:55:52.322" v="206" actId="14100"/>
          <ac:spMkLst>
            <pc:docMk/>
            <pc:sldMk cId="1115151571" sldId="258"/>
            <ac:spMk id="2" creationId="{07C574DB-B390-4D7C-8012-129585F17126}"/>
          </ac:spMkLst>
        </pc:spChg>
        <pc:spChg chg="mod">
          <ac:chgData name="LEOPOLDINA Vitković" userId="de5d8406-09fa-41fa-8d28-8a7ba852ce89" providerId="ADAL" clId="{D313A968-0AF4-494C-AB3D-21D802F4FB06}" dt="2019-04-17T17:55:33.739" v="351" actId="27636"/>
          <ac:spMkLst>
            <pc:docMk/>
            <pc:sldMk cId="1115151571" sldId="258"/>
            <ac:spMk id="3" creationId="{C932DBB3-6445-48F6-B9C6-F4F4E1C32B9C}"/>
          </ac:spMkLst>
        </pc:spChg>
        <pc:picChg chg="add del mod">
          <ac:chgData name="LEOPOLDINA Vitković" userId="de5d8406-09fa-41fa-8d28-8a7ba852ce89" providerId="ADAL" clId="{D313A968-0AF4-494C-AB3D-21D802F4FB06}" dt="2019-04-12T14:54:53.387" v="187" actId="478"/>
          <ac:picMkLst>
            <pc:docMk/>
            <pc:sldMk cId="1115151571" sldId="258"/>
            <ac:picMk id="5" creationId="{C527C720-3188-49EC-A44F-69BF9E88A848}"/>
          </ac:picMkLst>
        </pc:picChg>
        <pc:picChg chg="add mod">
          <ac:chgData name="LEOPOLDINA Vitković" userId="de5d8406-09fa-41fa-8d28-8a7ba852ce89" providerId="ADAL" clId="{D313A968-0AF4-494C-AB3D-21D802F4FB06}" dt="2019-04-12T14:55:20.370" v="197" actId="26606"/>
          <ac:picMkLst>
            <pc:docMk/>
            <pc:sldMk cId="1115151571" sldId="258"/>
            <ac:picMk id="7" creationId="{AF62B37B-7766-41BC-B4C3-38245722D419}"/>
          </ac:picMkLst>
        </pc:picChg>
      </pc:sldChg>
      <pc:sldChg chg="addSp modSp mod setBg">
        <pc:chgData name="LEOPOLDINA Vitković" userId="de5d8406-09fa-41fa-8d28-8a7ba852ce89" providerId="ADAL" clId="{D313A968-0AF4-494C-AB3D-21D802F4FB06}" dt="2019-04-12T15:01:57.796" v="221" actId="403"/>
        <pc:sldMkLst>
          <pc:docMk/>
          <pc:sldMk cId="4180323875" sldId="259"/>
        </pc:sldMkLst>
        <pc:spChg chg="mod">
          <ac:chgData name="LEOPOLDINA Vitković" userId="de5d8406-09fa-41fa-8d28-8a7ba852ce89" providerId="ADAL" clId="{D313A968-0AF4-494C-AB3D-21D802F4FB06}" dt="2019-04-12T15:01:50.119" v="217" actId="26606"/>
          <ac:spMkLst>
            <pc:docMk/>
            <pc:sldMk cId="4180323875" sldId="259"/>
            <ac:spMk id="2" creationId="{5314857B-1796-4102-B84F-116FCC9DCE9F}"/>
          </ac:spMkLst>
        </pc:spChg>
        <pc:spChg chg="mod">
          <ac:chgData name="LEOPOLDINA Vitković" userId="de5d8406-09fa-41fa-8d28-8a7ba852ce89" providerId="ADAL" clId="{D313A968-0AF4-494C-AB3D-21D802F4FB06}" dt="2019-04-12T15:01:57.796" v="221" actId="403"/>
          <ac:spMkLst>
            <pc:docMk/>
            <pc:sldMk cId="4180323875" sldId="259"/>
            <ac:spMk id="3" creationId="{16F804F0-4847-4333-93D2-196D141B6D16}"/>
          </ac:spMkLst>
        </pc:spChg>
        <pc:picChg chg="add mod">
          <ac:chgData name="LEOPOLDINA Vitković" userId="de5d8406-09fa-41fa-8d28-8a7ba852ce89" providerId="ADAL" clId="{D313A968-0AF4-494C-AB3D-21D802F4FB06}" dt="2019-04-12T15:01:50.119" v="217" actId="26606"/>
          <ac:picMkLst>
            <pc:docMk/>
            <pc:sldMk cId="4180323875" sldId="259"/>
            <ac:picMk id="5" creationId="{CDCC43F8-59EE-4762-A118-C15D07140790}"/>
          </ac:picMkLst>
        </pc:picChg>
      </pc:sldChg>
      <pc:sldChg chg="addSp modSp mod setBg">
        <pc:chgData name="LEOPOLDINA Vitković" userId="de5d8406-09fa-41fa-8d28-8a7ba852ce89" providerId="ADAL" clId="{D313A968-0AF4-494C-AB3D-21D802F4FB06}" dt="2019-04-12T15:00:57.215" v="215" actId="403"/>
        <pc:sldMkLst>
          <pc:docMk/>
          <pc:sldMk cId="2821473388" sldId="260"/>
        </pc:sldMkLst>
        <pc:spChg chg="mod">
          <ac:chgData name="LEOPOLDINA Vitković" userId="de5d8406-09fa-41fa-8d28-8a7ba852ce89" providerId="ADAL" clId="{D313A968-0AF4-494C-AB3D-21D802F4FB06}" dt="2019-04-12T15:00:51.554" v="211" actId="26606"/>
          <ac:spMkLst>
            <pc:docMk/>
            <pc:sldMk cId="2821473388" sldId="260"/>
            <ac:spMk id="2" creationId="{024337C8-E4AA-43E2-803D-9DF18050BB64}"/>
          </ac:spMkLst>
        </pc:spChg>
        <pc:spChg chg="mod">
          <ac:chgData name="LEOPOLDINA Vitković" userId="de5d8406-09fa-41fa-8d28-8a7ba852ce89" providerId="ADAL" clId="{D313A968-0AF4-494C-AB3D-21D802F4FB06}" dt="2019-04-12T15:00:57.215" v="215" actId="403"/>
          <ac:spMkLst>
            <pc:docMk/>
            <pc:sldMk cId="2821473388" sldId="260"/>
            <ac:spMk id="3" creationId="{0FD6A644-F0AB-4F40-B1CA-A0C3EB895B59}"/>
          </ac:spMkLst>
        </pc:spChg>
        <pc:picChg chg="add mod">
          <ac:chgData name="LEOPOLDINA Vitković" userId="de5d8406-09fa-41fa-8d28-8a7ba852ce89" providerId="ADAL" clId="{D313A968-0AF4-494C-AB3D-21D802F4FB06}" dt="2019-04-12T15:00:51.554" v="211" actId="26606"/>
          <ac:picMkLst>
            <pc:docMk/>
            <pc:sldMk cId="2821473388" sldId="260"/>
            <ac:picMk id="5" creationId="{A71E3D46-C8F9-427E-BF7F-83FCC1DA7D38}"/>
          </ac:picMkLst>
        </pc:picChg>
      </pc:sldChg>
      <pc:sldChg chg="addSp delSp modSp add">
        <pc:chgData name="LEOPOLDINA Vitković" userId="de5d8406-09fa-41fa-8d28-8a7ba852ce89" providerId="ADAL" clId="{D313A968-0AF4-494C-AB3D-21D802F4FB06}" dt="2019-04-12T15:11:06.507" v="336" actId="1076"/>
        <pc:sldMkLst>
          <pc:docMk/>
          <pc:sldMk cId="3245707107" sldId="261"/>
        </pc:sldMkLst>
        <pc:spChg chg="mod">
          <ac:chgData name="LEOPOLDINA Vitković" userId="de5d8406-09fa-41fa-8d28-8a7ba852ce89" providerId="ADAL" clId="{D313A968-0AF4-494C-AB3D-21D802F4FB06}" dt="2019-04-12T15:10:58.931" v="334" actId="120"/>
          <ac:spMkLst>
            <pc:docMk/>
            <pc:sldMk cId="3245707107" sldId="261"/>
            <ac:spMk id="2" creationId="{C6913C34-BEE2-4535-BE79-C0F9720384CE}"/>
          </ac:spMkLst>
        </pc:spChg>
        <pc:spChg chg="mod">
          <ac:chgData name="LEOPOLDINA Vitković" userId="de5d8406-09fa-41fa-8d28-8a7ba852ce89" providerId="ADAL" clId="{D313A968-0AF4-494C-AB3D-21D802F4FB06}" dt="2019-04-12T15:10:23.782" v="322"/>
          <ac:spMkLst>
            <pc:docMk/>
            <pc:sldMk cId="3245707107" sldId="261"/>
            <ac:spMk id="3" creationId="{AD99324B-231B-4EB2-B735-31EE254CCCEF}"/>
          </ac:spMkLst>
        </pc:spChg>
        <pc:spChg chg="add del mod">
          <ac:chgData name="LEOPOLDINA Vitković" userId="de5d8406-09fa-41fa-8d28-8a7ba852ce89" providerId="ADAL" clId="{D313A968-0AF4-494C-AB3D-21D802F4FB06}" dt="2019-04-12T15:09:51.930" v="312"/>
          <ac:spMkLst>
            <pc:docMk/>
            <pc:sldMk cId="3245707107" sldId="261"/>
            <ac:spMk id="8" creationId="{5147FD1F-03F1-4687-B926-15F56E781F6E}"/>
          </ac:spMkLst>
        </pc:spChg>
        <pc:picChg chg="add del mod">
          <ac:chgData name="LEOPOLDINA Vitković" userId="de5d8406-09fa-41fa-8d28-8a7ba852ce89" providerId="ADAL" clId="{D313A968-0AF4-494C-AB3D-21D802F4FB06}" dt="2019-04-12T15:09:51.930" v="310"/>
          <ac:picMkLst>
            <pc:docMk/>
            <pc:sldMk cId="3245707107" sldId="261"/>
            <ac:picMk id="5" creationId="{ACBA4B61-26BF-4833-8540-603D950140A2}"/>
          </ac:picMkLst>
        </pc:picChg>
        <pc:picChg chg="add mod">
          <ac:chgData name="LEOPOLDINA Vitković" userId="de5d8406-09fa-41fa-8d28-8a7ba852ce89" providerId="ADAL" clId="{D313A968-0AF4-494C-AB3D-21D802F4FB06}" dt="2019-04-12T15:11:06.507" v="336" actId="1076"/>
          <ac:picMkLst>
            <pc:docMk/>
            <pc:sldMk cId="3245707107" sldId="261"/>
            <ac:picMk id="7" creationId="{E0147066-F8D1-4481-85F2-612594F7B7CB}"/>
          </ac:picMkLst>
        </pc:picChg>
      </pc:sldChg>
      <pc:sldChg chg="addSp delSp modSp add">
        <pc:chgData name="LEOPOLDINA Vitković" userId="de5d8406-09fa-41fa-8d28-8a7ba852ce89" providerId="ADAL" clId="{D313A968-0AF4-494C-AB3D-21D802F4FB06}" dt="2019-04-11T14:44:52.976" v="161" actId="14100"/>
        <pc:sldMkLst>
          <pc:docMk/>
          <pc:sldMk cId="2283782819" sldId="262"/>
        </pc:sldMkLst>
        <pc:spChg chg="mod">
          <ac:chgData name="LEOPOLDINA Vitković" userId="de5d8406-09fa-41fa-8d28-8a7ba852ce89" providerId="ADAL" clId="{D313A968-0AF4-494C-AB3D-21D802F4FB06}" dt="2019-04-05T17:17:23.621" v="7"/>
          <ac:spMkLst>
            <pc:docMk/>
            <pc:sldMk cId="2283782819" sldId="262"/>
            <ac:spMk id="2" creationId="{945484E0-635D-443D-A22A-EB15835E63CE}"/>
          </ac:spMkLst>
        </pc:spChg>
        <pc:spChg chg="mod">
          <ac:chgData name="LEOPOLDINA Vitković" userId="de5d8406-09fa-41fa-8d28-8a7ba852ce89" providerId="ADAL" clId="{D313A968-0AF4-494C-AB3D-21D802F4FB06}" dt="2019-04-07T09:01:55.063" v="148" actId="403"/>
          <ac:spMkLst>
            <pc:docMk/>
            <pc:sldMk cId="2283782819" sldId="262"/>
            <ac:spMk id="3" creationId="{491D5885-E26E-4C5C-A0A2-A74C7384FFA5}"/>
          </ac:spMkLst>
        </pc:spChg>
        <pc:spChg chg="add del mod">
          <ac:chgData name="LEOPOLDINA Vitković" userId="de5d8406-09fa-41fa-8d28-8a7ba852ce89" providerId="ADAL" clId="{D313A968-0AF4-494C-AB3D-21D802F4FB06}" dt="2019-04-05T17:19:19.172" v="15"/>
          <ac:spMkLst>
            <pc:docMk/>
            <pc:sldMk cId="2283782819" sldId="262"/>
            <ac:spMk id="4" creationId="{3212395B-F9B5-434C-8AA7-5672CCC158C5}"/>
          </ac:spMkLst>
        </pc:spChg>
        <pc:spChg chg="add mod">
          <ac:chgData name="LEOPOLDINA Vitković" userId="de5d8406-09fa-41fa-8d28-8a7ba852ce89" providerId="ADAL" clId="{D313A968-0AF4-494C-AB3D-21D802F4FB06}" dt="2019-04-05T17:22:56.922" v="123" actId="1076"/>
          <ac:spMkLst>
            <pc:docMk/>
            <pc:sldMk cId="2283782819" sldId="262"/>
            <ac:spMk id="5" creationId="{3306D801-4E0A-49D7-B450-0FD64D6DF548}"/>
          </ac:spMkLst>
        </pc:spChg>
        <pc:spChg chg="add mod">
          <ac:chgData name="LEOPOLDINA Vitković" userId="de5d8406-09fa-41fa-8d28-8a7ba852ce89" providerId="ADAL" clId="{D313A968-0AF4-494C-AB3D-21D802F4FB06}" dt="2019-04-05T17:23:08.272" v="128" actId="114"/>
          <ac:spMkLst>
            <pc:docMk/>
            <pc:sldMk cId="2283782819" sldId="262"/>
            <ac:spMk id="6" creationId="{E846DFD1-2AA3-4662-BF69-D841E3378D40}"/>
          </ac:spMkLst>
        </pc:spChg>
        <pc:picChg chg="add del mod">
          <ac:chgData name="LEOPOLDINA Vitković" userId="de5d8406-09fa-41fa-8d28-8a7ba852ce89" providerId="ADAL" clId="{D313A968-0AF4-494C-AB3D-21D802F4FB06}" dt="2019-04-11T14:44:44.286" v="157" actId="478"/>
          <ac:picMkLst>
            <pc:docMk/>
            <pc:sldMk cId="2283782819" sldId="262"/>
            <ac:picMk id="7" creationId="{E4C7CA4A-FD02-4693-9FE7-6C46176AE6F3}"/>
          </ac:picMkLst>
        </pc:picChg>
        <pc:picChg chg="add mod">
          <ac:chgData name="LEOPOLDINA Vitković" userId="de5d8406-09fa-41fa-8d28-8a7ba852ce89" providerId="ADAL" clId="{D313A968-0AF4-494C-AB3D-21D802F4FB06}" dt="2019-04-11T14:44:52.976" v="161" actId="14100"/>
          <ac:picMkLst>
            <pc:docMk/>
            <pc:sldMk cId="2283782819" sldId="262"/>
            <ac:picMk id="8" creationId="{CBAC71FE-6810-4ACA-A4F9-50ED7AC3EEDB}"/>
          </ac:picMkLst>
        </pc:picChg>
      </pc:sldChg>
      <pc:sldChg chg="modSp add">
        <pc:chgData name="LEOPOLDINA Vitković" userId="de5d8406-09fa-41fa-8d28-8a7ba852ce89" providerId="ADAL" clId="{D313A968-0AF4-494C-AB3D-21D802F4FB06}" dt="2019-04-07T08:58:04.527" v="131"/>
        <pc:sldMkLst>
          <pc:docMk/>
          <pc:sldMk cId="1260672520" sldId="263"/>
        </pc:sldMkLst>
        <pc:spChg chg="mod">
          <ac:chgData name="LEOPOLDINA Vitković" userId="de5d8406-09fa-41fa-8d28-8a7ba852ce89" providerId="ADAL" clId="{D313A968-0AF4-494C-AB3D-21D802F4FB06}" dt="2019-04-07T08:58:04.527" v="131"/>
          <ac:spMkLst>
            <pc:docMk/>
            <pc:sldMk cId="1260672520" sldId="263"/>
            <ac:spMk id="3" creationId="{BC8307B9-8DCD-46BB-B447-E2DBCA706A02}"/>
          </ac:spMkLst>
        </pc:spChg>
      </pc:sldChg>
      <pc:sldChg chg="addSp delSp modSp add mod setBg">
        <pc:chgData name="LEOPOLDINA Vitković" userId="de5d8406-09fa-41fa-8d28-8a7ba852ce89" providerId="ADAL" clId="{D313A968-0AF4-494C-AB3D-21D802F4FB06}" dt="2019-04-12T15:11:34.157" v="342" actId="403"/>
        <pc:sldMkLst>
          <pc:docMk/>
          <pc:sldMk cId="394718331" sldId="264"/>
        </pc:sldMkLst>
        <pc:spChg chg="del mod">
          <ac:chgData name="LEOPOLDINA Vitković" userId="de5d8406-09fa-41fa-8d28-8a7ba852ce89" providerId="ADAL" clId="{D313A968-0AF4-494C-AB3D-21D802F4FB06}" dt="2019-04-12T15:10:16.362" v="320" actId="26606"/>
          <ac:spMkLst>
            <pc:docMk/>
            <pc:sldMk cId="394718331" sldId="264"/>
            <ac:spMk id="2" creationId="{8FFC8669-584F-461C-9FB2-F988B632918B}"/>
          </ac:spMkLst>
        </pc:spChg>
        <pc:spChg chg="del">
          <ac:chgData name="LEOPOLDINA Vitković" userId="de5d8406-09fa-41fa-8d28-8a7ba852ce89" providerId="ADAL" clId="{D313A968-0AF4-494C-AB3D-21D802F4FB06}" dt="2019-04-12T15:10:08.442" v="316"/>
          <ac:spMkLst>
            <pc:docMk/>
            <pc:sldMk cId="394718331" sldId="264"/>
            <ac:spMk id="3" creationId="{BA9822D6-49E8-42AB-A8C7-8DBFD18E61C3}"/>
          </ac:spMkLst>
        </pc:spChg>
        <pc:spChg chg="add mod">
          <ac:chgData name="LEOPOLDINA Vitković" userId="de5d8406-09fa-41fa-8d28-8a7ba852ce89" providerId="ADAL" clId="{D313A968-0AF4-494C-AB3D-21D802F4FB06}" dt="2019-04-12T15:11:13.958" v="337" actId="1076"/>
          <ac:spMkLst>
            <pc:docMk/>
            <pc:sldMk cId="394718331" sldId="264"/>
            <ac:spMk id="5" creationId="{AAC50773-B686-4D71-9CD5-BB0F88756DAA}"/>
          </ac:spMkLst>
        </pc:spChg>
        <pc:spChg chg="add mod">
          <ac:chgData name="LEOPOLDINA Vitković" userId="de5d8406-09fa-41fa-8d28-8a7ba852ce89" providerId="ADAL" clId="{D313A968-0AF4-494C-AB3D-21D802F4FB06}" dt="2019-04-12T15:11:34.157" v="342" actId="403"/>
          <ac:spMkLst>
            <pc:docMk/>
            <pc:sldMk cId="394718331" sldId="264"/>
            <ac:spMk id="6" creationId="{F78E7197-FE02-4018-931A-544ED54AC5C3}"/>
          </ac:spMkLst>
        </pc:spChg>
        <pc:picChg chg="add mod">
          <ac:chgData name="LEOPOLDINA Vitković" userId="de5d8406-09fa-41fa-8d28-8a7ba852ce89" providerId="ADAL" clId="{D313A968-0AF4-494C-AB3D-21D802F4FB06}" dt="2019-04-12T15:10:51.214" v="332" actId="1076"/>
          <ac:picMkLst>
            <pc:docMk/>
            <pc:sldMk cId="394718331" sldId="264"/>
            <ac:picMk id="4" creationId="{280217F5-712F-4F12-A61D-C9CE3341192B}"/>
          </ac:picMkLst>
        </pc:picChg>
        <pc:picChg chg="add del">
          <ac:chgData name="LEOPOLDINA Vitković" userId="de5d8406-09fa-41fa-8d28-8a7ba852ce89" providerId="ADAL" clId="{D313A968-0AF4-494C-AB3D-21D802F4FB06}" dt="2019-04-12T15:10:16.362" v="319" actId="26606"/>
          <ac:picMkLst>
            <pc:docMk/>
            <pc:sldMk cId="394718331" sldId="264"/>
            <ac:picMk id="7" creationId="{280217F5-712F-4F12-A61D-C9CE3341192B}"/>
          </ac:picMkLst>
        </pc:picChg>
      </pc:sldChg>
      <pc:sldChg chg="addSp delSp modSp add mod setBg">
        <pc:chgData name="LEOPOLDINA Vitković" userId="de5d8406-09fa-41fa-8d28-8a7ba852ce89" providerId="ADAL" clId="{D313A968-0AF4-494C-AB3D-21D802F4FB06}" dt="2019-04-12T15:17:45.580" v="348" actId="1076"/>
        <pc:sldMkLst>
          <pc:docMk/>
          <pc:sldMk cId="61210936" sldId="265"/>
        </pc:sldMkLst>
        <pc:spChg chg="del">
          <ac:chgData name="LEOPOLDINA Vitković" userId="de5d8406-09fa-41fa-8d28-8a7ba852ce89" providerId="ADAL" clId="{D313A968-0AF4-494C-AB3D-21D802F4FB06}" dt="2019-04-12T15:17:29.240" v="346" actId="26606"/>
          <ac:spMkLst>
            <pc:docMk/>
            <pc:sldMk cId="61210936" sldId="265"/>
            <ac:spMk id="2" creationId="{1E542B90-8AAE-4C26-AD8A-5CBB9133B6F5}"/>
          </ac:spMkLst>
        </pc:spChg>
        <pc:spChg chg="del">
          <ac:chgData name="LEOPOLDINA Vitković" userId="de5d8406-09fa-41fa-8d28-8a7ba852ce89" providerId="ADAL" clId="{D313A968-0AF4-494C-AB3D-21D802F4FB06}" dt="2019-04-12T15:17:22.329" v="344"/>
          <ac:spMkLst>
            <pc:docMk/>
            <pc:sldMk cId="61210936" sldId="265"/>
            <ac:spMk id="3" creationId="{5FF7C20B-D267-4F1D-9C3F-F685CA902CD1}"/>
          </ac:spMkLst>
        </pc:spChg>
        <pc:picChg chg="add mod">
          <ac:chgData name="LEOPOLDINA Vitković" userId="de5d8406-09fa-41fa-8d28-8a7ba852ce89" providerId="ADAL" clId="{D313A968-0AF4-494C-AB3D-21D802F4FB06}" dt="2019-04-12T15:17:45.580" v="348" actId="1076"/>
          <ac:picMkLst>
            <pc:docMk/>
            <pc:sldMk cId="61210936" sldId="265"/>
            <ac:picMk id="5" creationId="{52BEDC19-B7E9-4C65-BFEB-8D9F07E56009}"/>
          </ac:picMkLst>
        </pc:picChg>
      </pc:sldChg>
      <pc:sldChg chg="addSp delSp modSp add mod setBg">
        <pc:chgData name="LEOPOLDINA Vitković" userId="de5d8406-09fa-41fa-8d28-8a7ba852ce89" providerId="ADAL" clId="{D313A968-0AF4-494C-AB3D-21D802F4FB06}" dt="2019-04-17T17:56:46.816" v="371" actId="1076"/>
        <pc:sldMkLst>
          <pc:docMk/>
          <pc:sldMk cId="2426330851" sldId="266"/>
        </pc:sldMkLst>
        <pc:spChg chg="del">
          <ac:chgData name="LEOPOLDINA Vitković" userId="de5d8406-09fa-41fa-8d28-8a7ba852ce89" providerId="ADAL" clId="{D313A968-0AF4-494C-AB3D-21D802F4FB06}" dt="2019-04-17T17:55:44.543" v="354"/>
          <ac:spMkLst>
            <pc:docMk/>
            <pc:sldMk cId="2426330851" sldId="266"/>
            <ac:spMk id="2" creationId="{569741C4-792A-48F7-87E5-616E2534D126}"/>
          </ac:spMkLst>
        </pc:spChg>
        <pc:spChg chg="mod">
          <ac:chgData name="LEOPOLDINA Vitković" userId="de5d8406-09fa-41fa-8d28-8a7ba852ce89" providerId="ADAL" clId="{D313A968-0AF4-494C-AB3D-21D802F4FB06}" dt="2019-04-17T17:56:46.816" v="371" actId="1076"/>
          <ac:spMkLst>
            <pc:docMk/>
            <pc:sldMk cId="2426330851" sldId="266"/>
            <ac:spMk id="3" creationId="{543209AC-AB59-4793-AEC6-EE34BE9DF797}"/>
          </ac:spMkLst>
        </pc:spChg>
        <pc:picChg chg="add mod">
          <ac:chgData name="LEOPOLDINA Vitković" userId="de5d8406-09fa-41fa-8d28-8a7ba852ce89" providerId="ADAL" clId="{D313A968-0AF4-494C-AB3D-21D802F4FB06}" dt="2019-04-17T17:56:39.400" v="366" actId="1076"/>
          <ac:picMkLst>
            <pc:docMk/>
            <pc:sldMk cId="2426330851" sldId="266"/>
            <ac:picMk id="5" creationId="{97BCC30A-A9F0-492A-B821-534CBE69FA7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B6580FD-84EF-47A0-9E28-436B4A83F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65377342-F03A-44D2-AC6C-45B76CABC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96993C0A-F79D-4311-8EB9-1CD98E7B0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FEE3-AD95-4F25-A9BF-93BE787FD8CD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F970A98-4C67-4F48-A672-8558DC872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95D5A388-1F5D-47FA-B542-B8B456A9E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905E-468F-404D-9A0B-7ADAA5EB4E2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57475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7D34F78-FCD4-4C44-B6AA-CF68853F9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A6CE3F6E-C75C-4139-870B-B8F1118B5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144F4782-3A28-492D-84A7-9DAF4D0E6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FEE3-AD95-4F25-A9BF-93BE787FD8CD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A4A5158-2325-406D-A81B-068824FB2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C1EDE6CA-2CBA-4F5F-9AAA-C43D9949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905E-468F-404D-9A0B-7ADAA5EB4E2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30531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111EA1D0-11AA-482A-A182-0958BC18EA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4A981E35-4861-485D-8651-FF30C34EC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574337C-02A3-40BA-AF3E-484558450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FEE3-AD95-4F25-A9BF-93BE787FD8CD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D85D37D-7067-46EE-A059-EFD46B6A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681B537D-68E4-4814-BAF7-E9514EEF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905E-468F-404D-9A0B-7ADAA5EB4E2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5456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9D91BB5-C552-416F-A34B-03468055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4C4BFD2-56E4-4BDA-8BBE-EC8FC60F4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B168E4B-A243-4369-86CF-A8AAC454F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FEE3-AD95-4F25-A9BF-93BE787FD8CD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DBD0E0AE-9051-4E04-A16C-2B2AACE7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FE95D0DD-FA4F-419C-8BF2-C5FA83D04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905E-468F-404D-9A0B-7ADAA5EB4E2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5713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95F57B0-F61F-46C2-A0C6-2C4DB09F9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AAD67228-2556-43BB-B11D-9D71302F7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E178DC7E-9F4E-4DB1-9C82-61AFB520A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FEE3-AD95-4F25-A9BF-93BE787FD8CD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ACB1C678-27CB-4B18-A550-17D096FDF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DFC9376-B021-4D06-BD05-82E0CFE5B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905E-468F-404D-9A0B-7ADAA5EB4E2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3797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001CF5E-ED6E-4896-81E5-D7E1A6E4D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7684ABE3-F063-4FCF-AF55-705043578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14E9FE80-530D-47E8-AC2C-C96ABC98E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2101998E-D9DD-4A9A-BF22-96BAFC5C3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FEE3-AD95-4F25-A9BF-93BE787FD8CD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D76AB53C-E4D3-4CEC-AC1E-3A3C98B8F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5F0C9C2A-52C7-4D44-80CA-8FD89C82A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905E-468F-404D-9A0B-7ADAA5EB4E2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30108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056D0DB-4463-4E35-A224-28E8FC5F6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6646374C-7BAC-44E0-A3FC-760FFE095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28451C36-602D-456F-921E-04A8EE60A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D5CE1B6D-B4FE-4399-A95C-839D960CFF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4F47D621-2AA5-40A2-90E7-317C82162B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A618AE94-E8EC-4BB9-9E55-858C77742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FEE3-AD95-4F25-A9BF-93BE787FD8CD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EC541FA3-B6BB-415A-8DA2-940ECDA0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3C3FDF72-BB0D-480F-8732-8BB47624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905E-468F-404D-9A0B-7ADAA5EB4E2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8971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574205C-B88A-4A9F-9A8F-1DD90838E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A906E21F-A9DA-4FC0-9C0D-C79E5452F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FEE3-AD95-4F25-A9BF-93BE787FD8CD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8C1B2217-AAD6-488D-9943-0A023A6B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5D4DAB3A-17C1-49F1-A8FC-99575993D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905E-468F-404D-9A0B-7ADAA5EB4E2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333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42A3952D-0418-4864-9B21-A9561D3B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FEE3-AD95-4F25-A9BF-93BE787FD8CD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CB40D3F6-C7C3-45A0-AF60-91D5F8F8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0A71768D-AFAB-4A45-8EB4-352B418E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905E-468F-404D-9A0B-7ADAA5EB4E2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3600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9EA8603-B196-420A-AEBD-3935623E9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1C9E1F2D-C5E4-4A5F-9DC2-2AF0CB411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41FD8D63-BCF6-42F2-A85A-1F6A895F4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030D0D8D-5FC1-440F-B487-0E7EF2EFE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FEE3-AD95-4F25-A9BF-93BE787FD8CD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69265F60-A646-4D22-8C4F-21FCBC608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98E1A860-7E36-46AB-8713-E0EA56735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905E-468F-404D-9A0B-7ADAA5EB4E2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13778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0602951-6BEB-4F70-A388-875AC383F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3FD92239-C66C-47DE-AE09-CAB695648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C83E814B-87D0-4D8B-B2B1-D0D49920A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5140393A-C5BF-4E93-AAD2-4C0DE0078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FEE3-AD95-4F25-A9BF-93BE787FD8CD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A021603A-0E95-4AED-A042-73873B07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E65C008E-40F7-4D48-B341-2AD903B1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905E-468F-404D-9A0B-7ADAA5EB4E2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47998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CBD2E88B-6717-4145-AAA8-8E8F6F1CD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E8E7F68D-12F9-44B2-983F-50C766938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FA74A0DA-82BD-4353-8973-9A3B99AB3A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BFEE3-AD95-4F25-A9BF-93BE787FD8CD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6C3E1DD-70E9-462C-A408-8D13D7445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31A5185-F42B-4F4B-840D-E408EA880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8905E-468F-404D-9A0B-7ADAA5EB4E27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samo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457200" cy="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1C3F0A15-7DF0-467D-AE8B-B81686614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0628010" y="0"/>
            <a:ext cx="156399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3982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h75r4vyc19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e-sfera.hr/dodatni-digitalni-sadrzaji/88e53bdb-a383-4b81-8ff3-a757266b302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88e53bdb-a383-4b81-8ff3-a757266b302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88e53bdb-a383-4b81-8ff3-a757266b302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88e53bdb-a383-4b81-8ff3-a757266b302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BA24FCA5-0103-48CC-A13E-5F3E227D99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2523" y="101595"/>
            <a:ext cx="5846344" cy="4796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2B60162-0D3F-4CA9-8658-76FC22415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236" y="5084903"/>
            <a:ext cx="9374588" cy="177309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Kako mogu utjecati na zdravlje svojeg sustava za kretanje 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9654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, karta&#10;&#10;Opis je automatski generiran">
            <a:extLst>
              <a:ext uri="{FF2B5EF4-FFF2-40B4-BE49-F238E27FC236}">
                <a16:creationId xmlns="" xmlns:a16="http://schemas.microsoft.com/office/drawing/2014/main" id="{52BEDC19-B7E9-4C65-BFEB-8D9F07E56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443" y="957443"/>
            <a:ext cx="5900557" cy="5900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D4FC06D4-4D0E-4286-AA86-A43A38C09250}"/>
              </a:ext>
            </a:extLst>
          </p:cNvPr>
          <p:cNvSpPr txBox="1"/>
          <p:nvPr/>
        </p:nvSpPr>
        <p:spPr>
          <a:xfrm>
            <a:off x="1545918" y="3568105"/>
            <a:ext cx="2530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200" dirty="0"/>
              <a:t>osteoporoza</a:t>
            </a:r>
          </a:p>
        </p:txBody>
      </p:sp>
      <p:sp>
        <p:nvSpPr>
          <p:cNvPr id="7" name="Naslov 1">
            <a:extLst>
              <a:ext uri="{FF2B5EF4-FFF2-40B4-BE49-F238E27FC236}">
                <a16:creationId xmlns="" xmlns:a16="http://schemas.microsoft.com/office/drawing/2014/main" id="{945484E0-635D-443D-A22A-EB15835E63CE}"/>
              </a:ext>
            </a:extLst>
          </p:cNvPr>
          <p:cNvSpPr txBox="1">
            <a:spLocks/>
          </p:cNvSpPr>
          <p:nvPr/>
        </p:nvSpPr>
        <p:spPr>
          <a:xfrm>
            <a:off x="1439237" y="2587754"/>
            <a:ext cx="1920631" cy="729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+mj-lt"/>
                <a:ea typeface="+mj-ea"/>
                <a:cs typeface="+mj-cs"/>
              </a:rPr>
              <a:t>Bolesti</a:t>
            </a:r>
            <a:endParaRPr kumimoji="0" lang="hr-HR" sz="4400" b="0" i="0" u="sng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>
                <a:solidFill>
                  <a:srgbClr val="C00000"/>
                </a:solidFill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3732" y="5256014"/>
            <a:ext cx="3853788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800" dirty="0" smtClean="0">
                <a:solidFill>
                  <a:prstClr val="black"/>
                </a:solidFill>
                <a:hlinkClick r:id="rId3"/>
              </a:rPr>
              <a:t>Provjeri znanje - Ozljede i bolesti sustava organa za kretanje</a:t>
            </a:r>
            <a:endParaRPr lang="hr-HR" sz="2800" dirty="0">
              <a:solidFill>
                <a:prstClr val="black"/>
              </a:solidFill>
            </a:endParaRPr>
          </a:p>
        </p:txBody>
      </p:sp>
      <p:pic>
        <p:nvPicPr>
          <p:cNvPr id="8" name="Slika 6">
            <a:extLst>
              <a:ext uri="{FF2B5EF4-FFF2-40B4-BE49-F238E27FC236}">
                <a16:creationId xmlns="" xmlns:a16="http://schemas.microsoft.com/office/drawing/2014/main" id="{4FF0AA91-AAD8-4503-B0F6-DCF26D861E4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78" t="3106" r="6365" b="6523"/>
          <a:stretch>
            <a:fillRect/>
          </a:stretch>
        </p:blipFill>
        <p:spPr bwMode="auto">
          <a:xfrm>
            <a:off x="298539" y="5502304"/>
            <a:ext cx="782837" cy="77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121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C8307B9-8DCD-46BB-B447-E2DBCA706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263" y="6194426"/>
            <a:ext cx="3040183" cy="479914"/>
          </a:xfrm>
          <a:ln w="57150">
            <a:solidFill>
              <a:srgbClr val="B0EED5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b="1" dirty="0" smtClean="0"/>
              <a:t>DDS </a:t>
            </a:r>
            <a:r>
              <a:rPr lang="hr-HR" dirty="0" smtClean="0">
                <a:hlinkClick r:id="rId2"/>
              </a:rPr>
              <a:t>Provjeri </a:t>
            </a:r>
            <a:r>
              <a:rPr lang="hr-HR" dirty="0" smtClean="0">
                <a:hlinkClick r:id="rId2"/>
              </a:rPr>
              <a:t>znanje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4FF0AA91-AAD8-4503-B0F6-DCF26D861E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78" t="3106" r="6365" b="6523"/>
          <a:stretch>
            <a:fillRect/>
          </a:stretch>
        </p:blipFill>
        <p:spPr bwMode="auto">
          <a:xfrm>
            <a:off x="4243746" y="6076463"/>
            <a:ext cx="758100" cy="765907"/>
          </a:xfrm>
          <a:prstGeom prst="rect">
            <a:avLst/>
          </a:prstGeom>
          <a:noFill/>
        </p:spPr>
      </p:pic>
      <p:pic>
        <p:nvPicPr>
          <p:cNvPr id="5" name="Slika 6" descr="Slika na kojoj se prikazuje rendgenska snimka, na zatvorenom&#10;&#10;Opis je automatski generiran">
            <a:extLst>
              <a:ext uri="{FF2B5EF4-FFF2-40B4-BE49-F238E27FC236}">
                <a16:creationId xmlns="" xmlns:a16="http://schemas.microsoft.com/office/drawing/2014/main" id="{AF62B37B-7766-41BC-B4C3-38245722D4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138" r="1" b="16031"/>
          <a:stretch/>
        </p:blipFill>
        <p:spPr>
          <a:xfrm>
            <a:off x="2727856" y="429066"/>
            <a:ext cx="6916329" cy="557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606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7D5E753-25DB-4ED2-8DE6-105956D84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446" y="394805"/>
            <a:ext cx="7496829" cy="777502"/>
          </a:xfrm>
        </p:spPr>
        <p:txBody>
          <a:bodyPr>
            <a:normAutofit/>
          </a:bodyPr>
          <a:lstStyle/>
          <a:p>
            <a:r>
              <a:rPr lang="hr-HR" sz="3700" b="1" dirty="0">
                <a:solidFill>
                  <a:schemeClr val="accent6">
                    <a:lumMod val="75000"/>
                  </a:schemeClr>
                </a:solidFill>
              </a:rPr>
              <a:t>Na zdravlje sustava za kretanje utječe: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2316AFD1-0FD0-49A8-AA4F-7BF7CD131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7497" y="2423903"/>
            <a:ext cx="3667037" cy="1733881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/>
              <a:t>k</a:t>
            </a:r>
            <a:r>
              <a:rPr lang="hr-HR" sz="3200" dirty="0" smtClean="0"/>
              <a:t>retanje</a:t>
            </a:r>
            <a:endParaRPr lang="hr-HR" sz="3200" dirty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 smtClean="0"/>
              <a:t>redovita </a:t>
            </a:r>
            <a:r>
              <a:rPr lang="hr-HR" sz="3200" dirty="0"/>
              <a:t>tjelovježba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/>
              <a:t>pravilna prehrana</a:t>
            </a:r>
          </a:p>
          <a:p>
            <a:endParaRPr lang="hr-HR" sz="1800" dirty="0"/>
          </a:p>
        </p:txBody>
      </p:sp>
      <p:pic>
        <p:nvPicPr>
          <p:cNvPr id="5" name="Picture 4" descr="sh 6189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199" y="1420935"/>
            <a:ext cx="6252308" cy="416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562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7C574DB-B390-4D7C-8012-129585F17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754057"/>
          </a:xfrm>
        </p:spPr>
        <p:txBody>
          <a:bodyPr>
            <a:normAutofit/>
          </a:bodyPr>
          <a:lstStyle/>
          <a:p>
            <a:r>
              <a:rPr lang="hr-H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Ozljede kostiju</a:t>
            </a:r>
            <a:endParaRPr lang="hr-HR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932DBB3-6445-48F6-B9C6-F4F4E1C32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61" y="1866314"/>
            <a:ext cx="3667037" cy="1134794"/>
          </a:xfrm>
        </p:spPr>
        <p:txBody>
          <a:bodyPr>
            <a:normAutofit/>
          </a:bodyPr>
          <a:lstStyle/>
          <a:p>
            <a:r>
              <a:rPr lang="hr-HR" sz="3200" dirty="0"/>
              <a:t>otvoreni prijelom </a:t>
            </a:r>
          </a:p>
          <a:p>
            <a:r>
              <a:rPr lang="hr-HR" sz="3200" dirty="0"/>
              <a:t>zatvoreni prijelom </a:t>
            </a:r>
          </a:p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endParaRPr lang="hr-HR" sz="1800" dirty="0"/>
          </a:p>
        </p:txBody>
      </p:sp>
      <p:pic>
        <p:nvPicPr>
          <p:cNvPr id="7" name="Slika 6" descr="Slika na kojoj se prikazuje rendgenska snimka, na zatvorenom&#10;&#10;Opis je automatski generiran">
            <a:extLst>
              <a:ext uri="{FF2B5EF4-FFF2-40B4-BE49-F238E27FC236}">
                <a16:creationId xmlns="" xmlns:a16="http://schemas.microsoft.com/office/drawing/2014/main" id="{AF62B37B-7766-41BC-B4C3-38245722D4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138" r="1" b="16031"/>
          <a:stretch/>
        </p:blipFill>
        <p:spPr>
          <a:xfrm>
            <a:off x="5275671" y="812020"/>
            <a:ext cx="6916329" cy="557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B78B6419-2403-4FB2-ADE6-4BA7E8A1DB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0351" b="7767"/>
          <a:stretch>
            <a:fillRect/>
          </a:stretch>
        </p:blipFill>
        <p:spPr>
          <a:xfrm>
            <a:off x="601067" y="4220308"/>
            <a:ext cx="749745" cy="6877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8031" y="4017108"/>
            <a:ext cx="2149231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hr-HR" sz="3000" dirty="0" smtClean="0">
                <a:solidFill>
                  <a:prstClr val="black"/>
                </a:solidFill>
                <a:hlinkClick r:id="rId4"/>
              </a:rPr>
              <a:t>Vizualno </a:t>
            </a:r>
            <a:r>
              <a:rPr lang="hr-HR" sz="3000" dirty="0" smtClean="0">
                <a:solidFill>
                  <a:srgbClr val="0070C0"/>
                </a:solidFill>
                <a:hlinkClick r:id="rId4"/>
              </a:rPr>
              <a:t>+</a:t>
            </a:r>
            <a:endParaRPr lang="hr-HR" sz="3000" dirty="0" smtClean="0">
              <a:solidFill>
                <a:prstClr val="black"/>
              </a:solidFill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hr-HR" sz="3000" dirty="0" smtClean="0">
                <a:solidFill>
                  <a:prstClr val="black"/>
                </a:solidFill>
                <a:hlinkClick r:id="rId4"/>
              </a:rPr>
              <a:t>Zanimljivosti</a:t>
            </a:r>
            <a:endParaRPr lang="hr-HR" sz="3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15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543209AC-AB59-4793-AEC6-EE34BE9DF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705" y="843184"/>
            <a:ext cx="2687279" cy="1814042"/>
          </a:xfrm>
        </p:spPr>
        <p:txBody>
          <a:bodyPr>
            <a:normAutofit/>
          </a:bodyPr>
          <a:lstStyle/>
          <a:p>
            <a:r>
              <a:rPr lang="hr-HR" sz="3200" dirty="0"/>
              <a:t>imobilizacija</a:t>
            </a:r>
          </a:p>
          <a:p>
            <a:r>
              <a:rPr lang="hr-HR" sz="3200" dirty="0"/>
              <a:t>longeta</a:t>
            </a:r>
          </a:p>
          <a:p>
            <a:r>
              <a:rPr lang="hr-HR" sz="3200" dirty="0" smtClean="0"/>
              <a:t>gips</a:t>
            </a:r>
            <a:endParaRPr lang="hr-HR" sz="3200" dirty="0"/>
          </a:p>
        </p:txBody>
      </p:sp>
      <p:pic>
        <p:nvPicPr>
          <p:cNvPr id="5" name="Slika 4" descr="Slika na kojoj se prikazuje osoba, žena, odjeća, stajanje&#10;&#10;Opis je automatski generiran">
            <a:extLst>
              <a:ext uri="{FF2B5EF4-FFF2-40B4-BE49-F238E27FC236}">
                <a16:creationId xmlns="" xmlns:a16="http://schemas.microsoft.com/office/drawing/2014/main" id="{97BCC30A-A9F0-492A-B821-534CBE69FA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485" b="-1"/>
          <a:stretch/>
        </p:blipFill>
        <p:spPr>
          <a:xfrm>
            <a:off x="3412076" y="2710122"/>
            <a:ext cx="4207923" cy="3820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Naslov 1">
            <a:extLst>
              <a:ext uri="{FF2B5EF4-FFF2-40B4-BE49-F238E27FC236}">
                <a16:creationId xmlns="" xmlns:a16="http://schemas.microsoft.com/office/drawing/2014/main" id="{6E401D26-ACDC-4E19-83B3-21130BD74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379" y="0"/>
            <a:ext cx="6401228" cy="890045"/>
          </a:xfrm>
        </p:spPr>
        <p:txBody>
          <a:bodyPr>
            <a:normAutofit fontScale="90000"/>
          </a:bodyPr>
          <a:lstStyle/>
          <a:p>
            <a:r>
              <a:rPr lang="hr-H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Ozljede kostiju – prva pomoć</a:t>
            </a:r>
            <a:endParaRPr lang="hr-HR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63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314857B-1796-4102-B84F-116FCC9DC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97" y="707421"/>
            <a:ext cx="4079379" cy="738426"/>
          </a:xfrm>
        </p:spPr>
        <p:txBody>
          <a:bodyPr>
            <a:normAutofit/>
          </a:bodyPr>
          <a:lstStyle/>
          <a:p>
            <a:r>
              <a:rPr lang="hr-HR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Ozljede zglobova</a:t>
            </a:r>
            <a:endParaRPr lang="hr-HR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16F804F0-4847-4333-93D2-196D141B6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47" y="2844801"/>
            <a:ext cx="2164608" cy="1219200"/>
          </a:xfrm>
        </p:spPr>
        <p:txBody>
          <a:bodyPr>
            <a:normAutofit/>
          </a:bodyPr>
          <a:lstStyle/>
          <a:p>
            <a:r>
              <a:rPr lang="hr-HR" sz="3200" dirty="0"/>
              <a:t>uganuće </a:t>
            </a:r>
          </a:p>
          <a:p>
            <a:r>
              <a:rPr lang="hr-HR" sz="3200" dirty="0"/>
              <a:t>iščašenje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CDCC43F8-59EE-4762-A118-C15D071407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5" r="1" b="1"/>
          <a:stretch/>
        </p:blipFill>
        <p:spPr>
          <a:xfrm>
            <a:off x="5026778" y="1030851"/>
            <a:ext cx="6916329" cy="557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803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24337C8-E4AA-43E2-803D-9DF18050B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805" y="168160"/>
            <a:ext cx="3667039" cy="660271"/>
          </a:xfrm>
        </p:spPr>
        <p:txBody>
          <a:bodyPr>
            <a:noAutofit/>
          </a:bodyPr>
          <a:lstStyle/>
          <a:p>
            <a:pPr algn="ctr"/>
            <a:r>
              <a:rPr lang="hr-HR" b="1" u="sng" dirty="0">
                <a:solidFill>
                  <a:srgbClr val="CC3300"/>
                </a:solidFill>
              </a:rPr>
              <a:t>Ozljede mišića</a:t>
            </a:r>
            <a:endParaRPr lang="hr-HR" u="sng" dirty="0">
              <a:solidFill>
                <a:srgbClr val="CC33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0FD6A644-F0AB-4F40-B1CA-A0C3EB895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443" y="2758831"/>
            <a:ext cx="3086824" cy="1203569"/>
          </a:xfrm>
        </p:spPr>
        <p:txBody>
          <a:bodyPr>
            <a:normAutofit/>
          </a:bodyPr>
          <a:lstStyle/>
          <a:p>
            <a:r>
              <a:rPr lang="hr-HR" sz="3200" dirty="0"/>
              <a:t>puknuće mišića </a:t>
            </a:r>
          </a:p>
          <a:p>
            <a:r>
              <a:rPr lang="hr-HR" sz="3200" dirty="0"/>
              <a:t>puknuće tetive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A71E3D46-C8F9-427E-BF7F-83FCC1DA7D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51" t="7492" r="5102" b="29805"/>
          <a:stretch/>
        </p:blipFill>
        <p:spPr>
          <a:xfrm>
            <a:off x="0" y="1280163"/>
            <a:ext cx="5619261" cy="5577837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2147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tekst, karta&#10;&#10;Opis je automatski generiran">
            <a:extLst>
              <a:ext uri="{FF2B5EF4-FFF2-40B4-BE49-F238E27FC236}">
                <a16:creationId xmlns="" xmlns:a16="http://schemas.microsoft.com/office/drawing/2014/main" id="{E0147066-F8D1-4481-85F2-612594F7B7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54" y="730206"/>
            <a:ext cx="4553684" cy="5338446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DA93FD2D-706B-41CF-AADC-F37DA4536A2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9750" r="6642" b="7722"/>
          <a:stretch>
            <a:fillRect/>
          </a:stretch>
        </p:blipFill>
        <p:spPr>
          <a:xfrm>
            <a:off x="4995823" y="6142892"/>
            <a:ext cx="623434" cy="61741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6913C34-BEE2-4535-BE79-C0F97203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051" y="0"/>
            <a:ext cx="3243195" cy="732659"/>
          </a:xfrm>
          <a:ln>
            <a:noFill/>
          </a:ln>
        </p:spPr>
        <p:txBody>
          <a:bodyPr/>
          <a:lstStyle/>
          <a:p>
            <a:r>
              <a:rPr lang="hr-HR" b="1" u="sng" dirty="0">
                <a:solidFill>
                  <a:schemeClr val="accent4"/>
                </a:solidFill>
              </a:rPr>
              <a:t>Nepravilnosti</a:t>
            </a:r>
            <a:endParaRPr lang="hr-HR" u="sng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1782" y="6213232"/>
            <a:ext cx="181317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hr-HR" sz="2800" dirty="0" smtClean="0">
                <a:solidFill>
                  <a:prstClr val="black"/>
                </a:solidFill>
                <a:hlinkClick r:id="rId4"/>
              </a:rPr>
              <a:t>Vizualno </a:t>
            </a:r>
            <a:r>
              <a:rPr lang="hr-HR" sz="2800" dirty="0" smtClean="0">
                <a:solidFill>
                  <a:srgbClr val="0070C0"/>
                </a:solidFill>
                <a:hlinkClick r:id="rId4"/>
              </a:rPr>
              <a:t>+</a:t>
            </a:r>
            <a:endParaRPr lang="hr-HR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7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="" xmlns:a16="http://schemas.microsoft.com/office/drawing/2014/main" id="{280217F5-712F-4F12-A61D-C9CE33411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787" r="39984"/>
          <a:stretch>
            <a:fillRect/>
          </a:stretch>
        </p:blipFill>
        <p:spPr>
          <a:xfrm>
            <a:off x="5080001" y="903979"/>
            <a:ext cx="1906954" cy="5571067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AAC50773-B686-4D71-9CD5-BB0F88756DAA}"/>
              </a:ext>
            </a:extLst>
          </p:cNvPr>
          <p:cNvSpPr txBox="1"/>
          <p:nvPr/>
        </p:nvSpPr>
        <p:spPr>
          <a:xfrm>
            <a:off x="570716" y="3056744"/>
            <a:ext cx="3988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200" dirty="0"/>
              <a:t>iskrivljena </a:t>
            </a:r>
            <a:r>
              <a:rPr lang="hr-HR" sz="3200" dirty="0" smtClean="0"/>
              <a:t>kralježnica</a:t>
            </a:r>
            <a:endParaRPr lang="hr-HR" sz="3200" dirty="0"/>
          </a:p>
        </p:txBody>
      </p:sp>
      <p:sp>
        <p:nvSpPr>
          <p:cNvPr id="6" name="Pravokutnik 5">
            <a:extLst>
              <a:ext uri="{FF2B5EF4-FFF2-40B4-BE49-F238E27FC236}">
                <a16:creationId xmlns="" xmlns:a16="http://schemas.microsoft.com/office/drawing/2014/main" id="{F78E7197-FE02-4018-931A-544ED54AC5C3}"/>
              </a:ext>
            </a:extLst>
          </p:cNvPr>
          <p:cNvSpPr/>
          <p:nvPr/>
        </p:nvSpPr>
        <p:spPr>
          <a:xfrm>
            <a:off x="8470297" y="3092369"/>
            <a:ext cx="1691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hlinkClick r:id="rId3"/>
              </a:rPr>
              <a:t>Vizualno </a:t>
            </a:r>
            <a:r>
              <a:rPr lang="hr-HR" sz="2800" dirty="0">
                <a:solidFill>
                  <a:srgbClr val="0070C0"/>
                </a:solidFill>
                <a:hlinkClick r:id="rId3"/>
              </a:rPr>
              <a:t>+</a:t>
            </a:r>
            <a:endParaRPr lang="hr-HR" sz="2800" dirty="0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3F23BA88-4406-40D2-AD94-84C1AE2800E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8857" b="6811"/>
          <a:stretch>
            <a:fillRect/>
          </a:stretch>
        </p:blipFill>
        <p:spPr>
          <a:xfrm>
            <a:off x="7961823" y="3110523"/>
            <a:ext cx="579059" cy="547077"/>
          </a:xfrm>
          <a:prstGeom prst="rect">
            <a:avLst/>
          </a:prstGeom>
        </p:spPr>
      </p:pic>
      <p:sp>
        <p:nvSpPr>
          <p:cNvPr id="9" name="Naslov 1">
            <a:extLst>
              <a:ext uri="{FF2B5EF4-FFF2-40B4-BE49-F238E27FC236}">
                <a16:creationId xmlns="" xmlns:a16="http://schemas.microsoft.com/office/drawing/2014/main" id="{1F98C920-57AB-41E4-B045-3D178682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74" y="236449"/>
            <a:ext cx="10515600" cy="1325563"/>
          </a:xfrm>
        </p:spPr>
        <p:txBody>
          <a:bodyPr/>
          <a:lstStyle/>
          <a:p>
            <a:r>
              <a:rPr lang="hr-HR" b="1" u="sng" dirty="0">
                <a:solidFill>
                  <a:srgbClr val="00CCFF"/>
                </a:solidFill>
                <a:uFill>
                  <a:solidFill>
                    <a:srgbClr val="3399FF"/>
                  </a:solidFill>
                </a:uFill>
              </a:rPr>
              <a:t>Nepravilnosti</a:t>
            </a:r>
            <a:endParaRPr lang="hr-HR" u="sng" dirty="0">
              <a:solidFill>
                <a:srgbClr val="00CCFF"/>
              </a:solidFill>
              <a:uFill>
                <a:solidFill>
                  <a:srgbClr val="3399FF"/>
                </a:solidFill>
              </a:u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7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45484E0-635D-443D-A22A-EB15835E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369" y="122849"/>
            <a:ext cx="1920631" cy="729028"/>
          </a:xfrm>
        </p:spPr>
        <p:txBody>
          <a:bodyPr/>
          <a:lstStyle/>
          <a:p>
            <a:pPr algn="ctr"/>
            <a:r>
              <a:rPr lang="hr-HR" b="1" u="sng" dirty="0">
                <a:solidFill>
                  <a:schemeClr val="accent5"/>
                </a:solidFill>
                <a:uFill>
                  <a:solidFill>
                    <a:srgbClr val="C00000"/>
                  </a:solidFill>
                </a:uFill>
              </a:rPr>
              <a:t>Bolesti</a:t>
            </a:r>
            <a:endParaRPr lang="hr-HR" u="sng" dirty="0">
              <a:solidFill>
                <a:schemeClr val="accent5"/>
              </a:solidFill>
              <a:uFill>
                <a:solidFill>
                  <a:srgbClr val="C00000"/>
                </a:solidFill>
              </a:u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491D5885-E26E-4C5C-A0A2-A74C7384F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995" y="1864294"/>
            <a:ext cx="2639646" cy="1175483"/>
          </a:xfrm>
        </p:spPr>
        <p:txBody>
          <a:bodyPr>
            <a:normAutofit/>
          </a:bodyPr>
          <a:lstStyle/>
          <a:p>
            <a:r>
              <a:rPr lang="hr-HR" sz="3200" dirty="0"/>
              <a:t>rahitis </a:t>
            </a:r>
          </a:p>
          <a:p>
            <a:r>
              <a:rPr lang="hr-HR" sz="3200" dirty="0"/>
              <a:t>osteoporoza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3306D801-4E0A-49D7-B450-0FD64D6DF548}"/>
              </a:ext>
            </a:extLst>
          </p:cNvPr>
          <p:cNvSpPr txBox="1"/>
          <p:nvPr/>
        </p:nvSpPr>
        <p:spPr>
          <a:xfrm>
            <a:off x="7284220" y="4689712"/>
            <a:ext cx="1046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err="1"/>
              <a:t>Istarži</a:t>
            </a:r>
            <a:endParaRPr lang="hr-HR" sz="2800" dirty="0"/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E846DFD1-2AA3-4662-BF69-D841E3378D40}"/>
              </a:ext>
            </a:extLst>
          </p:cNvPr>
          <p:cNvSpPr txBox="1"/>
          <p:nvPr/>
        </p:nvSpPr>
        <p:spPr>
          <a:xfrm>
            <a:off x="6672919" y="5333353"/>
            <a:ext cx="4999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B050"/>
                </a:solidFill>
              </a:rPr>
              <a:t>Istraži s pomoću različitih modela </a:t>
            </a:r>
            <a:endParaRPr lang="hr-HR" sz="2800" i="1" dirty="0" smtClean="0">
              <a:solidFill>
                <a:srgbClr val="00B050"/>
              </a:solidFill>
            </a:endParaRPr>
          </a:p>
          <a:p>
            <a:r>
              <a:rPr lang="hr-HR" sz="2800" i="1" dirty="0" smtClean="0">
                <a:solidFill>
                  <a:srgbClr val="00B050"/>
                </a:solidFill>
              </a:rPr>
              <a:t>važnost </a:t>
            </a:r>
            <a:r>
              <a:rPr lang="hr-HR" sz="2800" i="1" dirty="0">
                <a:solidFill>
                  <a:srgbClr val="00B050"/>
                </a:solidFill>
              </a:rPr>
              <a:t>položaja i oblika kostiju</a:t>
            </a:r>
          </a:p>
          <a:p>
            <a:r>
              <a:rPr lang="hr-HR" sz="2800" i="1" dirty="0">
                <a:solidFill>
                  <a:srgbClr val="00B050"/>
                </a:solidFill>
              </a:rPr>
              <a:t>RB str 34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CBAC71FE-6810-4ACA-A4F9-50ED7AC3EE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79" r="6383"/>
          <a:stretch>
            <a:fillRect/>
          </a:stretch>
        </p:blipFill>
        <p:spPr>
          <a:xfrm>
            <a:off x="7951" y="1830787"/>
            <a:ext cx="5978769" cy="5019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EDBAA46B-5DB4-47B4-9145-DA94171EF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68064" y="4708576"/>
            <a:ext cx="542470" cy="51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837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79</Words>
  <PresentationFormat>Custom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sustava Office</vt:lpstr>
      <vt:lpstr> Kako mogu utjecati na zdravlje svojeg sustava za kretanje </vt:lpstr>
      <vt:lpstr>Na zdravlje sustava za kretanje utječe:</vt:lpstr>
      <vt:lpstr>Ozljede kostiju</vt:lpstr>
      <vt:lpstr>Ozljede kostiju – prva pomoć</vt:lpstr>
      <vt:lpstr>Ozljede zglobova</vt:lpstr>
      <vt:lpstr>Ozljede mišića</vt:lpstr>
      <vt:lpstr>Nepravilnosti</vt:lpstr>
      <vt:lpstr>Nepravilnosti</vt:lpstr>
      <vt:lpstr>Bolesti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2019-04-12T15:00:51Z</dcterms:created>
  <dcterms:modified xsi:type="dcterms:W3CDTF">2019-08-06T08:08:51Z</dcterms:modified>
</cp:coreProperties>
</file>